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4"/>
  </p:notesMasterIdLst>
  <p:handoutMasterIdLst>
    <p:handoutMasterId r:id="rId5"/>
  </p:handoutMasterIdLst>
  <p:sldIdLst>
    <p:sldId id="499" r:id="rId2"/>
    <p:sldId id="501" r:id="rId3"/>
  </p:sldIdLst>
  <p:sldSz cx="12192000" cy="685800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278E"/>
    <a:srgbClr val="C0CCDA"/>
    <a:srgbClr val="839AB8"/>
    <a:srgbClr val="D9E0E9"/>
    <a:srgbClr val="C985BD"/>
    <a:srgbClr val="9D2589"/>
    <a:srgbClr val="FF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4" autoAdjust="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EC593-ED60-424F-8434-7A07F2B4FA5D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2F2B-5F36-4E4D-AE5E-54658A80D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37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633D012-B236-4BCF-8604-19F386F13D0D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C850DD-3524-43AB-85D3-FC5240A9A1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850DD-3524-43AB-85D3-FC5240A9A18C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847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375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/>
          <p:nvPr userDrawn="1"/>
        </p:nvSpPr>
        <p:spPr>
          <a:xfrm>
            <a:off x="10704512" y="332656"/>
            <a:ext cx="984944" cy="4320480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varlatılmış Dikdörtgen 13"/>
          <p:cNvSpPr/>
          <p:nvPr userDrawn="1"/>
        </p:nvSpPr>
        <p:spPr>
          <a:xfrm>
            <a:off x="455712" y="257771"/>
            <a:ext cx="1055688" cy="1040160"/>
          </a:xfrm>
          <a:prstGeom prst="round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 userDrawn="1"/>
        </p:nvSpPr>
        <p:spPr>
          <a:xfrm>
            <a:off x="431800" y="3933056"/>
            <a:ext cx="1919784" cy="2448694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Yuvarlatılmış Dikdörtgen 11"/>
          <p:cNvSpPr/>
          <p:nvPr/>
        </p:nvSpPr>
        <p:spPr>
          <a:xfrm>
            <a:off x="455712" y="257771"/>
            <a:ext cx="1055688" cy="1040160"/>
          </a:xfrm>
          <a:prstGeom prst="round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10851456" y="332656"/>
            <a:ext cx="984944" cy="4320480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431800" y="3933056"/>
            <a:ext cx="1919784" cy="2448694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" r="2259"/>
          <a:stretch/>
        </p:blipFill>
        <p:spPr bwMode="auto">
          <a:xfrm>
            <a:off x="0" y="228600"/>
            <a:ext cx="1219200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592" y="6453336"/>
            <a:ext cx="2414808" cy="31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99457" y="1844824"/>
            <a:ext cx="9652001" cy="4176464"/>
          </a:xfrm>
          <a:prstGeom prst="rect">
            <a:avLst/>
          </a:prstGeom>
        </p:spPr>
        <p:txBody>
          <a:bodyPr bIns="0" anchor="t"/>
          <a:lstStyle>
            <a:lvl1pPr marL="0" indent="0" algn="just">
              <a:spcBef>
                <a:spcPts val="600"/>
              </a:spcBef>
              <a:spcAft>
                <a:spcPts val="600"/>
              </a:spcAft>
              <a:buNone/>
              <a:defRPr sz="2200" u="none">
                <a:solidFill>
                  <a:srgbClr val="65657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Metin eklemek için tıklayın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99456" y="764704"/>
            <a:ext cx="9652000" cy="85496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cap="none" spc="0" baseline="0">
                <a:ln>
                  <a:noFill/>
                </a:ln>
                <a:solidFill>
                  <a:srgbClr val="A2278E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BAŞLIK EKLEMEK İÇİN TIKLATIN</a:t>
            </a:r>
            <a:endParaRPr lang="en-US" dirty="0"/>
          </a:p>
        </p:txBody>
      </p:sp>
      <p:pic>
        <p:nvPicPr>
          <p:cNvPr id="2" name="Resim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" y="6439027"/>
            <a:ext cx="1840957" cy="34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88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 userDrawn="1"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Dikdörtgen 13"/>
          <p:cNvSpPr/>
          <p:nvPr userDrawn="1"/>
        </p:nvSpPr>
        <p:spPr>
          <a:xfrm>
            <a:off x="11882" y="6496050"/>
            <a:ext cx="12180118" cy="362372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 userDrawn="1"/>
        </p:nvSpPr>
        <p:spPr>
          <a:xfrm>
            <a:off x="11712623" y="6021288"/>
            <a:ext cx="481767" cy="648072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11712623" y="5877272"/>
            <a:ext cx="481768" cy="792088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11882" y="6496050"/>
            <a:ext cx="12180118" cy="362372"/>
          </a:xfrm>
          <a:prstGeom prst="rect">
            <a:avLst/>
          </a:prstGeom>
          <a:solidFill>
            <a:srgbClr val="839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7085" y="6435726"/>
            <a:ext cx="698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314CB5-5243-475C-8B24-8C1B26569A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267017" y="6448426"/>
            <a:ext cx="87841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75CDF006-7C64-4802-8189-72E3C0A57BC2}" type="slidenum">
              <a:rPr lang="tr-TR" altLang="tr-TR" sz="1200" b="1" smtClean="0">
                <a:solidFill>
                  <a:schemeClr val="bg1"/>
                </a:solidFill>
              </a:rPr>
              <a:pPr algn="r" eaLnBrk="1" hangingPunct="1">
                <a:defRPr/>
              </a:pPr>
              <a:t>‹#›</a:t>
            </a:fld>
            <a:endParaRPr lang="tr-TR" altLang="tr-TR" sz="1200" b="1" smtClean="0">
              <a:solidFill>
                <a:schemeClr val="bg1"/>
              </a:solidFill>
            </a:endParaRP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-30916"/>
          <a:stretch/>
        </p:blipFill>
        <p:spPr>
          <a:xfrm>
            <a:off x="5699956" y="6581204"/>
            <a:ext cx="792088" cy="304179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806" y="30262"/>
            <a:ext cx="3114346" cy="374402"/>
          </a:xfrm>
          <a:prstGeom prst="rect">
            <a:avLst/>
          </a:prstGeom>
        </p:spPr>
      </p:pic>
      <p:sp>
        <p:nvSpPr>
          <p:cNvPr id="13" name="Dikdörtgen 12"/>
          <p:cNvSpPr/>
          <p:nvPr userDrawn="1"/>
        </p:nvSpPr>
        <p:spPr>
          <a:xfrm>
            <a:off x="695400" y="-4898"/>
            <a:ext cx="11496600" cy="462098"/>
          </a:xfrm>
          <a:prstGeom prst="rect">
            <a:avLst/>
          </a:prstGeom>
          <a:solidFill>
            <a:srgbClr val="C0C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5" name="Resim 14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-30916"/>
          <a:stretch/>
        </p:blipFill>
        <p:spPr>
          <a:xfrm>
            <a:off x="5699956" y="6581204"/>
            <a:ext cx="792088" cy="304179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806" y="30262"/>
            <a:ext cx="3114346" cy="37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6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idx="4294967295"/>
          </p:nvPr>
        </p:nvSpPr>
        <p:spPr>
          <a:xfrm>
            <a:off x="911424" y="1988840"/>
            <a:ext cx="9647975" cy="122413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dirty="0" smtClean="0"/>
              <a:t>DERS ADI</a:t>
            </a:r>
            <a:endParaRPr lang="tr-TR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911424" y="5085184"/>
            <a:ext cx="9647975" cy="122413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4500" dirty="0" smtClean="0">
                <a:solidFill>
                  <a:srgbClr val="A2278E"/>
                </a:solidFill>
              </a:rPr>
              <a:t>Konu</a:t>
            </a:r>
            <a:endParaRPr lang="tr-TR" sz="4500" dirty="0">
              <a:solidFill>
                <a:srgbClr val="A227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145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6767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oz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_oz" id="{06D9A625-D25F-4073-B8A5-F726F1DBCA06}" vid="{E2BE3F12-74E3-489A-95EE-59E79BA1282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Tema_oz</Template>
  <TotalTime>5403</TotalTime>
  <Words>4</Words>
  <Application>Microsoft Office PowerPoint</Application>
  <PresentationFormat>Geniş ekran</PresentationFormat>
  <Paragraphs>3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Tema_oz</vt:lpstr>
      <vt:lpstr>DERS ADI</vt:lpstr>
      <vt:lpstr>PowerPoint Sunusu</vt:lpstr>
    </vt:vector>
  </TitlesOfParts>
  <Company>Nitelikli Eğitim Kurumları A.Ş.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CUMHURİYET DÖNEMİ</dc:title>
  <dc:creator>NIMETR</dc:creator>
  <cp:lastModifiedBy>Özlem Baykus</cp:lastModifiedBy>
  <cp:revision>135</cp:revision>
  <dcterms:created xsi:type="dcterms:W3CDTF">2007-03-30T08:48:46Z</dcterms:created>
  <dcterms:modified xsi:type="dcterms:W3CDTF">2020-10-21T13:55:57Z</dcterms:modified>
</cp:coreProperties>
</file>